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63" r:id="rId10"/>
    <p:sldId id="264" r:id="rId11"/>
    <p:sldId id="290" r:id="rId12"/>
    <p:sldId id="265" r:id="rId13"/>
    <p:sldId id="266" r:id="rId14"/>
    <p:sldId id="267" r:id="rId15"/>
    <p:sldId id="268" r:id="rId16"/>
    <p:sldId id="291" r:id="rId17"/>
    <p:sldId id="270" r:id="rId18"/>
    <p:sldId id="292" r:id="rId19"/>
    <p:sldId id="293" r:id="rId20"/>
    <p:sldId id="294" r:id="rId21"/>
    <p:sldId id="288" r:id="rId22"/>
    <p:sldId id="295" r:id="rId23"/>
    <p:sldId id="296" r:id="rId24"/>
    <p:sldId id="297" r:id="rId25"/>
    <p:sldId id="298" r:id="rId26"/>
    <p:sldId id="310" r:id="rId27"/>
    <p:sldId id="307" r:id="rId28"/>
    <p:sldId id="308" r:id="rId29"/>
    <p:sldId id="272" r:id="rId30"/>
    <p:sldId id="309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Democracy" id="{7437874F-D81E-45C3-9557-36282FAA3B96}">
          <p14:sldIdLst>
            <p14:sldId id="256"/>
          </p14:sldIdLst>
        </p14:section>
        <p14:section name="Warm-up: What is Democracy?" id="{D61315E3-FDD7-41CA-8B54-0CE1A40CDAE4}">
          <p14:sldIdLst>
            <p14:sldId id="257"/>
          </p14:sldIdLst>
        </p14:section>
        <p14:section name="Word about Elections" id="{1AE94AE9-FC0B-4DA5-8754-9D0C72E3933A}">
          <p14:sldIdLst>
            <p14:sldId id="258"/>
            <p14:sldId id="259"/>
            <p14:sldId id="260"/>
            <p14:sldId id="261"/>
            <p14:sldId id="289"/>
          </p14:sldIdLst>
        </p14:section>
        <p14:section name="Traits of Some Politicians" id="{3F5695AA-2637-4378-A0C7-D4D6887A882D}">
          <p14:sldIdLst>
            <p14:sldId id="262"/>
            <p14:sldId id="263"/>
            <p14:sldId id="264"/>
            <p14:sldId id="290"/>
          </p14:sldIdLst>
        </p14:section>
        <p14:section name="Verbs about Elections" id="{E8D9633D-0A87-481C-B055-3D0C0B305F0D}">
          <p14:sldIdLst>
            <p14:sldId id="265"/>
            <p14:sldId id="266"/>
            <p14:sldId id="267"/>
            <p14:sldId id="268"/>
            <p14:sldId id="291"/>
          </p14:sldIdLst>
        </p14:section>
        <p14:section name="Other Important Words" id="{B08FE5B7-DF82-4669-A678-772485A111D0}">
          <p14:sldIdLst>
            <p14:sldId id="270"/>
            <p14:sldId id="292"/>
          </p14:sldIdLst>
        </p14:section>
        <p14:section name="Other Important Words" id="{2F4C9505-2770-42E9-A3AD-5B7D4A154020}">
          <p14:sldIdLst>
            <p14:sldId id="293"/>
          </p14:sldIdLst>
        </p14:section>
        <p14:section name="Vocabulary Game" id="{BB4FC149-0EB6-482F-8863-3D7B4EE2F326}">
          <p14:sldIdLst>
            <p14:sldId id="294"/>
          </p14:sldIdLst>
        </p14:section>
        <p14:section name="Sample Questions" id="{393290F5-9E0B-49B1-B51D-BD7F8FB497B9}">
          <p14:sldIdLst>
            <p14:sldId id="288"/>
            <p14:sldId id="295"/>
            <p14:sldId id="296"/>
            <p14:sldId id="297"/>
            <p14:sldId id="298"/>
          </p14:sldIdLst>
        </p14:section>
        <p14:section name="Thank you message! :)" id="{302D18CE-16DE-49A6-844C-355B3A3E0D3E}">
          <p14:sldIdLst>
            <p14:sldId id="310"/>
            <p14:sldId id="307"/>
            <p14:sldId id="308"/>
          </p14:sldIdLst>
        </p14:section>
        <p14:section name="Thank you! :)" id="{2B724370-B6CC-4810-B49A-044CE034DC7A}">
          <p14:sldIdLst>
            <p14:sldId id="272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F9D"/>
    <a:srgbClr val="33ABBC"/>
    <a:srgbClr val="80CBD6"/>
    <a:srgbClr val="B3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B7970-5CBF-A183-D64F-6815C4036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E86B9E-43A3-6E7B-122F-D3079D98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AB6342-6DEA-FC55-27D1-399CADDD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C255B0-C1F9-FE39-2F14-5DD1D64A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E6F589-5793-7BD1-78BB-263E9CE2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6B9D97-D80F-C849-A148-04C09142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144703-8983-B1A3-B580-8836C27C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C2D2C9-65EC-EB49-6B39-7190071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9E959-7828-E397-C469-4F13FC58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92ACDF-71DF-8841-2E8B-97DFCE74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9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861846B-9E9C-5F2F-7EBA-B18D8B57B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06CAB9-F8CF-90C5-2E21-A7FB7C73E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6B9C18-E063-E7CA-7CAA-A78464F7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AE8C98-BCF2-A124-36F6-6CBEA32D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9B0898-2378-28BD-9F5B-8C30D12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7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099A13-C1D4-9C23-54A0-0FCDB356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479E75-1BA3-0A82-7B7A-C1142AB4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92AB85-5CF9-F930-A9F0-C53778FD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C7B138-2456-4212-24AF-3596EA57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5428AA-BDD6-E08F-578C-07568ABB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7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43672D-BF1D-8467-933C-37AD1708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78A65F-CE5C-B27D-A2AA-E41621CF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9C6508-A2D3-A803-6969-289A8F8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42F452-B4E0-2B81-0C9A-35EA457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AC3723-587A-4932-DB67-FC0B7315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45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414A1B-563B-A0FC-E5E8-86B95925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8F81F-74D7-3BD3-D8A4-6BA43D5EA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CB955-5BB0-D62A-307C-D655FB620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7D0146-2347-1DD9-F76D-0497894E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E69F49-FA0A-ED98-957E-2ACF4A43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7266F7-B1B6-C2D9-0679-806F86E6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5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E1DA3-DEE5-32DF-6FFD-01B15389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D8A33-A626-97CC-E791-D28258756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1B1972-78CA-BBB6-5DBF-32F81125B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45E257F-70F9-C450-9723-544B7A954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8EBC09-EAE9-7587-31D9-B5423E8C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0F56E8-C0FD-A65F-7D5C-01E0DEC4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557EF3E-6868-B885-E913-18D74359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7BD17B-39F1-93A1-C811-E997D962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93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5DB7-5676-E9A8-9B27-71A27F4F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32BFC63-69C9-F8FA-AA8E-18F04878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F07FB6-E0A5-FA1C-D0B6-D170788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D38CA9-B1CE-7DAB-E37F-CEC70E2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0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4C638D0-7062-3707-4C24-01E9C9D8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AAE8B7E-FF37-DDED-EAEA-B2D634FB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0F245-8AE3-5694-A8CA-93CEF4CD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94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012861-C140-0200-9B53-37EE1230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FA0E0A-32EA-73CE-42AD-44A8B5BB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53E8EA1-796F-E1DB-6F80-4EDB0A4DE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8A6D71-0517-1A90-73D2-17E5565C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500C7A-CDCB-532F-AD99-43F13B5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56C16E-4B5E-0B53-DA14-A810976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6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0ADC5-2FC7-1B43-7324-BD7D72D3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47BC3D-357B-804C-CC20-FFF7C1A91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45080E-BCDD-7CF1-B8F9-6E65FFE1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B8B7FF-CE6C-7E52-21B5-0BB45F0D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825FF7-17AB-8EA7-755E-DAAC389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A69AC2-69D8-2E75-C154-714EA541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2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152BD28-7D7E-6B26-97ED-80282CE5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8BA4F6-401A-FD21-8E54-732672BE8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F45168-31D8-2B28-B626-311334BE2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0127-FD01-41DA-9965-9A90D98DA251}" type="datetimeFigureOut">
              <a:rPr lang="tr-TR" smtClean="0"/>
              <a:t>26.05.2023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9CCA2E-1ABF-2F18-C571-D64188775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742A9D-257B-1292-2C4D-5D35E97AC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39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egetolgayaltinay.com/lessons/285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egetolgayaltinay.com/lessons/286" TargetMode="External"/><Relationship Id="rId4" Type="http://schemas.openxmlformats.org/officeDocument/2006/relationships/hyperlink" Target="https://www.egetolgayaltinay.com/lessons/2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5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83E0B2-9680-B880-AB54-195CF300790E}"/>
              </a:ext>
            </a:extLst>
          </p:cNvPr>
          <p:cNvSpPr/>
          <p:nvPr/>
        </p:nvSpPr>
        <p:spPr>
          <a:xfrm>
            <a:off x="433145" y="1888126"/>
            <a:ext cx="2542670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Role model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282504-660D-0BC0-9F80-EB3C9E0B6483}"/>
              </a:ext>
            </a:extLst>
          </p:cNvPr>
          <p:cNvSpPr/>
          <p:nvPr/>
        </p:nvSpPr>
        <p:spPr>
          <a:xfrm>
            <a:off x="433144" y="2558113"/>
            <a:ext cx="2542669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Örnek kişi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4B6FB1B-2188-9FA2-3934-0C04991FFF13}"/>
              </a:ext>
            </a:extLst>
          </p:cNvPr>
          <p:cNvSpPr/>
          <p:nvPr/>
        </p:nvSpPr>
        <p:spPr>
          <a:xfrm>
            <a:off x="3333554" y="1888126"/>
            <a:ext cx="2448023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Hardworking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0C2617D-1AEA-0738-FA99-CEEAF86A8415}"/>
              </a:ext>
            </a:extLst>
          </p:cNvPr>
          <p:cNvSpPr/>
          <p:nvPr/>
        </p:nvSpPr>
        <p:spPr>
          <a:xfrm>
            <a:off x="3333554" y="2558113"/>
            <a:ext cx="2448022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Çalışkan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19A5A39-D150-A048-F6A6-56FB9689582A}"/>
              </a:ext>
            </a:extLst>
          </p:cNvPr>
          <p:cNvSpPr/>
          <p:nvPr/>
        </p:nvSpPr>
        <p:spPr>
          <a:xfrm>
            <a:off x="6497054" y="1888126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Helpful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CBB2896-E9B8-B303-23FC-9A7862243D50}"/>
              </a:ext>
            </a:extLst>
          </p:cNvPr>
          <p:cNvSpPr/>
          <p:nvPr/>
        </p:nvSpPr>
        <p:spPr>
          <a:xfrm>
            <a:off x="6497053" y="2558113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Yardımsever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E47FC39-DF4A-6B75-5B7B-4B310C4449EF}"/>
              </a:ext>
            </a:extLst>
          </p:cNvPr>
          <p:cNvSpPr/>
          <p:nvPr/>
        </p:nvSpPr>
        <p:spPr>
          <a:xfrm>
            <a:off x="9548258" y="1963898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Responsible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780B22D-B79E-6F69-51F0-55A3F2C015C7}"/>
              </a:ext>
            </a:extLst>
          </p:cNvPr>
          <p:cNvSpPr/>
          <p:nvPr/>
        </p:nvSpPr>
        <p:spPr>
          <a:xfrm>
            <a:off x="9548257" y="2633885"/>
            <a:ext cx="2290811" cy="1023715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Sorumluluk sahibi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4284FF4-4BB2-1276-4A13-D4CC88DA2946}"/>
              </a:ext>
            </a:extLst>
          </p:cNvPr>
          <p:cNvSpPr/>
          <p:nvPr/>
        </p:nvSpPr>
        <p:spPr>
          <a:xfrm>
            <a:off x="1772651" y="5120610"/>
            <a:ext cx="254267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Respectful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58EE74C-A588-09C3-0B64-15BCD539F7A5}"/>
              </a:ext>
            </a:extLst>
          </p:cNvPr>
          <p:cNvSpPr/>
          <p:nvPr/>
        </p:nvSpPr>
        <p:spPr>
          <a:xfrm>
            <a:off x="1772650" y="5790597"/>
            <a:ext cx="254267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Saygılı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ABA5E94-4E42-C56D-080B-4AC74B7A0278}"/>
              </a:ext>
            </a:extLst>
          </p:cNvPr>
          <p:cNvSpPr/>
          <p:nvPr/>
        </p:nvSpPr>
        <p:spPr>
          <a:xfrm>
            <a:off x="4950594" y="5120610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Different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874C876-E925-B64E-6BA2-4CD316C43442}"/>
              </a:ext>
            </a:extLst>
          </p:cNvPr>
          <p:cNvSpPr/>
          <p:nvPr/>
        </p:nvSpPr>
        <p:spPr>
          <a:xfrm>
            <a:off x="4950593" y="5790597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Farklı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1EAC177-FAB1-A8DD-F248-58218E945C86}"/>
              </a:ext>
            </a:extLst>
          </p:cNvPr>
          <p:cNvSpPr/>
          <p:nvPr/>
        </p:nvSpPr>
        <p:spPr>
          <a:xfrm>
            <a:off x="8128537" y="5120610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Energetic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B7E63D0-AFA7-B0C3-4825-192E0CAA2E71}"/>
              </a:ext>
            </a:extLst>
          </p:cNvPr>
          <p:cNvSpPr/>
          <p:nvPr/>
        </p:nvSpPr>
        <p:spPr>
          <a:xfrm>
            <a:off x="8128536" y="5790597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Enerjik</a:t>
            </a:r>
          </a:p>
        </p:txBody>
      </p:sp>
    </p:spTree>
    <p:extLst>
      <p:ext uri="{BB962C8B-B14F-4D97-AF65-F5344CB8AC3E}">
        <p14:creationId xmlns:p14="http://schemas.microsoft.com/office/powerpoint/2010/main" val="3975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626A241-F81D-DE79-4587-A0A40EAFA4B2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https://www.egetolgayaltinay.com/lessons/282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AEC88B-1F9A-152E-1916-895255FB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782">
            <a:off x="8453886" y="2987933"/>
            <a:ext cx="3024636" cy="28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30E4B28-1602-0AB2-A54F-3EE7CE8294FE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2B8F9D"/>
                </a:solidFill>
              </a:rPr>
              <a:t>Verbs</a:t>
            </a:r>
            <a:r>
              <a:rPr lang="tr-TR" sz="8000" b="1" dirty="0">
                <a:solidFill>
                  <a:srgbClr val="2B8F9D"/>
                </a:solidFill>
              </a:rPr>
              <a:t> </a:t>
            </a:r>
            <a:r>
              <a:rPr lang="tr-TR" sz="8000" b="1" dirty="0" err="1">
                <a:solidFill>
                  <a:srgbClr val="2B8F9D"/>
                </a:solidFill>
              </a:rPr>
              <a:t>about</a:t>
            </a:r>
            <a:r>
              <a:rPr lang="tr-TR" sz="8000" b="1" dirty="0">
                <a:solidFill>
                  <a:srgbClr val="2B8F9D"/>
                </a:solidFill>
              </a:rPr>
              <a:t> </a:t>
            </a:r>
            <a:r>
              <a:rPr lang="tr-TR" sz="8000" b="1" dirty="0" err="1">
                <a:solidFill>
                  <a:srgbClr val="2B8F9D"/>
                </a:solidFill>
              </a:rPr>
              <a:t>Elections</a:t>
            </a:r>
            <a:endParaRPr lang="tr-TR" sz="8000" b="1" dirty="0">
              <a:solidFill>
                <a:srgbClr val="2B8F9D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8CC5A3A-ECDC-22AD-8463-664FB68C7890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fiiller)</a:t>
            </a:r>
          </a:p>
        </p:txBody>
      </p:sp>
    </p:spTree>
    <p:extLst>
      <p:ext uri="{BB962C8B-B14F-4D97-AF65-F5344CB8AC3E}">
        <p14:creationId xmlns:p14="http://schemas.microsoft.com/office/powerpoint/2010/main" val="295823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77EB9FC-C2EC-FA7F-7469-1E5F32EBEEFC}"/>
              </a:ext>
            </a:extLst>
          </p:cNvPr>
          <p:cNvSpPr/>
          <p:nvPr/>
        </p:nvSpPr>
        <p:spPr>
          <a:xfrm>
            <a:off x="2059807" y="858223"/>
            <a:ext cx="3821228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Make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speech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C7C527-F3AF-982C-C41B-413CC3F7C959}"/>
              </a:ext>
            </a:extLst>
          </p:cNvPr>
          <p:cNvSpPr/>
          <p:nvPr/>
        </p:nvSpPr>
        <p:spPr>
          <a:xfrm>
            <a:off x="2059807" y="1528210"/>
            <a:ext cx="3821226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Konuşma yapmak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C69A103-78EB-070B-8A70-BA870F46F7C6}"/>
              </a:ext>
            </a:extLst>
          </p:cNvPr>
          <p:cNvSpPr/>
          <p:nvPr/>
        </p:nvSpPr>
        <p:spPr>
          <a:xfrm>
            <a:off x="6505076" y="858223"/>
            <a:ext cx="3380069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Choose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candidate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33654DE-DC41-C529-10BD-AB9FD5B8A4B3}"/>
              </a:ext>
            </a:extLst>
          </p:cNvPr>
          <p:cNvSpPr/>
          <p:nvPr/>
        </p:nvSpPr>
        <p:spPr>
          <a:xfrm>
            <a:off x="6505075" y="1528210"/>
            <a:ext cx="3380067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aday seçmek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66A1C1-C589-E993-331B-AC9C2440B54E}"/>
              </a:ext>
            </a:extLst>
          </p:cNvPr>
          <p:cNvSpPr/>
          <p:nvPr/>
        </p:nvSpPr>
        <p:spPr>
          <a:xfrm>
            <a:off x="2200979" y="3888576"/>
            <a:ext cx="360305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Put </a:t>
            </a:r>
            <a:r>
              <a:rPr lang="tr-TR" sz="2400" b="1" dirty="0" err="1">
                <a:solidFill>
                  <a:schemeClr val="tx1"/>
                </a:solidFill>
              </a:rPr>
              <a:t>up</a:t>
            </a:r>
            <a:r>
              <a:rPr lang="tr-TR" sz="2400" b="1" dirty="0">
                <a:solidFill>
                  <a:schemeClr val="tx1"/>
                </a:solidFill>
              </a:rPr>
              <a:t> a poster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1DC418A-01ED-36F1-28BC-4C414CF48774}"/>
              </a:ext>
            </a:extLst>
          </p:cNvPr>
          <p:cNvSpPr/>
          <p:nvPr/>
        </p:nvSpPr>
        <p:spPr>
          <a:xfrm>
            <a:off x="2200978" y="4558563"/>
            <a:ext cx="3603053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Afiş asmak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F796E8-F61C-06DF-E11A-50AC65F44A3F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Make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meeting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E1DA08-8A1E-E2F9-A6CD-B54A1BB82F23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Toplantı yapmak</a:t>
            </a:r>
          </a:p>
        </p:txBody>
      </p:sp>
    </p:spTree>
    <p:extLst>
      <p:ext uri="{BB962C8B-B14F-4D97-AF65-F5344CB8AC3E}">
        <p14:creationId xmlns:p14="http://schemas.microsoft.com/office/powerpoint/2010/main" val="14383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20BC29D-403B-033D-E005-FEBE158990D2}"/>
              </a:ext>
            </a:extLst>
          </p:cNvPr>
          <p:cNvSpPr/>
          <p:nvPr/>
        </p:nvSpPr>
        <p:spPr>
          <a:xfrm>
            <a:off x="2492944" y="959463"/>
            <a:ext cx="3603056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Show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ID </a:t>
            </a:r>
            <a:r>
              <a:rPr lang="tr-TR" sz="2400" b="1" dirty="0" err="1">
                <a:solidFill>
                  <a:schemeClr val="tx1"/>
                </a:solidFill>
              </a:rPr>
              <a:t>card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45C38D-4985-E0B7-9E60-5519677DE646}"/>
              </a:ext>
            </a:extLst>
          </p:cNvPr>
          <p:cNvSpPr/>
          <p:nvPr/>
        </p:nvSpPr>
        <p:spPr>
          <a:xfrm>
            <a:off x="2492943" y="1629450"/>
            <a:ext cx="360305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Kimlik kartını göstermek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14CD2B5-DB7B-5CFA-3B54-0048DD79C379}"/>
              </a:ext>
            </a:extLst>
          </p:cNvPr>
          <p:cNvSpPr/>
          <p:nvPr/>
        </p:nvSpPr>
        <p:spPr>
          <a:xfrm>
            <a:off x="6514701" y="959463"/>
            <a:ext cx="3380069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Sign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7AD3B86-4911-5D2B-CA26-A866D90C2556}"/>
              </a:ext>
            </a:extLst>
          </p:cNvPr>
          <p:cNvSpPr/>
          <p:nvPr/>
        </p:nvSpPr>
        <p:spPr>
          <a:xfrm>
            <a:off x="6514700" y="1629450"/>
            <a:ext cx="3380067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Listeye imza atmak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5CE364E-5279-920E-B7F1-E061B7BD10A9}"/>
              </a:ext>
            </a:extLst>
          </p:cNvPr>
          <p:cNvSpPr/>
          <p:nvPr/>
        </p:nvSpPr>
        <p:spPr>
          <a:xfrm>
            <a:off x="2839453" y="3888576"/>
            <a:ext cx="3256544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Fold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98006A-3C41-9210-19C3-DB5C75D28AD7}"/>
              </a:ext>
            </a:extLst>
          </p:cNvPr>
          <p:cNvSpPr/>
          <p:nvPr/>
        </p:nvSpPr>
        <p:spPr>
          <a:xfrm>
            <a:off x="2839452" y="4558563"/>
            <a:ext cx="3256542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Kağıt katlamak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01648FA-F012-7823-7B53-51265F12192B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Count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votes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5D711A1-EE1B-0647-38C4-A9A9C8240F80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Oyları saymak</a:t>
            </a:r>
          </a:p>
        </p:txBody>
      </p:sp>
    </p:spTree>
    <p:extLst>
      <p:ext uri="{BB962C8B-B14F-4D97-AF65-F5344CB8AC3E}">
        <p14:creationId xmlns:p14="http://schemas.microsoft.com/office/powerpoint/2010/main" val="15992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52CDD8-F97A-ED6B-C1A4-36227D0F76D3}"/>
              </a:ext>
            </a:extLst>
          </p:cNvPr>
          <p:cNvSpPr/>
          <p:nvPr/>
        </p:nvSpPr>
        <p:spPr>
          <a:xfrm>
            <a:off x="2589196" y="827742"/>
            <a:ext cx="338809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election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EFA75D0-3A6F-DAAF-7AFD-70AC7CB94CEB}"/>
              </a:ext>
            </a:extLst>
          </p:cNvPr>
          <p:cNvSpPr/>
          <p:nvPr/>
        </p:nvSpPr>
        <p:spPr>
          <a:xfrm>
            <a:off x="2589195" y="1497729"/>
            <a:ext cx="3388090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kazanmak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E36D4A-2BD8-A494-63D6-A7045E2F0DBB}"/>
              </a:ext>
            </a:extLst>
          </p:cNvPr>
          <p:cNvSpPr/>
          <p:nvPr/>
        </p:nvSpPr>
        <p:spPr>
          <a:xfrm>
            <a:off x="6341445" y="827742"/>
            <a:ext cx="3261359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Lose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election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FFC73A1-1199-519B-E2C7-9C8C385E53BA}"/>
              </a:ext>
            </a:extLst>
          </p:cNvPr>
          <p:cNvSpPr/>
          <p:nvPr/>
        </p:nvSpPr>
        <p:spPr>
          <a:xfrm>
            <a:off x="6341444" y="1497729"/>
            <a:ext cx="3261357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kaybetmek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6733D04-8F18-46D2-86C0-B3E0418CB486}"/>
              </a:ext>
            </a:extLst>
          </p:cNvPr>
          <p:cNvSpPr/>
          <p:nvPr/>
        </p:nvSpPr>
        <p:spPr>
          <a:xfrm>
            <a:off x="2589196" y="3935098"/>
            <a:ext cx="338809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Respect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results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3DBA879-9DF9-28DC-594F-026A4D13398B}"/>
              </a:ext>
            </a:extLst>
          </p:cNvPr>
          <p:cNvSpPr/>
          <p:nvPr/>
        </p:nvSpPr>
        <p:spPr>
          <a:xfrm>
            <a:off x="2589195" y="4605085"/>
            <a:ext cx="3388090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Sonuçlara saygı göstermek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D9E4116-B3E1-3102-EEA3-C32DD3612698}"/>
              </a:ext>
            </a:extLst>
          </p:cNvPr>
          <p:cNvSpPr/>
          <p:nvPr/>
        </p:nvSpPr>
        <p:spPr>
          <a:xfrm>
            <a:off x="6428072" y="3935098"/>
            <a:ext cx="338809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Live in </a:t>
            </a:r>
            <a:r>
              <a:rPr lang="tr-TR" sz="2400" b="1" dirty="0" err="1">
                <a:solidFill>
                  <a:schemeClr val="tx1"/>
                </a:solidFill>
              </a:rPr>
              <a:t>harmony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24F26D5-3038-183B-756D-0D26F3E5F853}"/>
              </a:ext>
            </a:extLst>
          </p:cNvPr>
          <p:cNvSpPr/>
          <p:nvPr/>
        </p:nvSpPr>
        <p:spPr>
          <a:xfrm>
            <a:off x="6428071" y="4605085"/>
            <a:ext cx="3388090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Uyum içinde yaşamak</a:t>
            </a:r>
          </a:p>
        </p:txBody>
      </p:sp>
    </p:spTree>
    <p:extLst>
      <p:ext uri="{BB962C8B-B14F-4D97-AF65-F5344CB8AC3E}">
        <p14:creationId xmlns:p14="http://schemas.microsoft.com/office/powerpoint/2010/main" val="27240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55359C-575F-4A1D-3FD5-E44E1D6FF2B5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https://www.egetolgayaltinay.com/lessons/283</a:t>
            </a:r>
            <a:r>
              <a:rPr lang="tr-TR" sz="2400" b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4F583C-0488-5222-6856-5D51926EA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953">
            <a:off x="8077558" y="3067484"/>
            <a:ext cx="3292057" cy="31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946564-3E2F-7F31-0223-9D4B44D23353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2B8F9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6303D59-0240-EBDC-EAD8-A7AB4742101E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Equality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A079983-63C5-5BB6-A0B0-C1C98DED8A84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Trust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B724384-95DC-B238-EC4A-968716C52CAB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Eşitlik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BB7FEA5-05F1-1DF4-9249-5FE2697CCFC4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Güvenmek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AA7B6FF-A81C-2879-C932-9C1F6E0FDCF2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Decide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EB1943A-ABD8-59CF-060E-F9D36B0EDB8A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Support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36BE58B-C1C3-39F6-C341-9FAEFE01A41D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Karar vermek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B2AF8C-2998-5D78-F419-0813E860E5AD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Desteklemek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EC2AF17-4A44-5522-213B-3160FA88922C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Education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14480D1-02D4-458C-9F1B-14C76B74E818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Law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83A8AA9-DAEC-32C1-1C1E-815824BC9C12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Eğitim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A64ABDB-0EED-89F2-CD76-8AC0FECEDBCF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Yasa, kanun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98FE859-9FE9-B731-E977-A270F9387B0B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Projects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D95F11D-8BDF-C925-4CD0-DCF6831CD088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Projeler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7F3E353-AB8C-4572-6557-4CE99141493F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Health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care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ECC67BC-175F-9B7F-CAF0-E3A5E31B9C26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Sağlık hizmetleri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0C6D342-CB40-2603-ECEB-F9506D39ACEB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Protection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573C9FE-C196-5124-5EAB-C74754CB0CF5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Koruma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56D1661-714C-F6F1-3FB0-425FB320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FE7F48E9-E795-40DF-9C5A-507B346D16B9}"/>
              </a:ext>
            </a:extLst>
          </p:cNvPr>
          <p:cNvSpPr/>
          <p:nvPr/>
        </p:nvSpPr>
        <p:spPr>
          <a:xfrm>
            <a:off x="6246870" y="1175110"/>
            <a:ext cx="2579886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Economy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441997-244E-5FB0-09C3-3B695772EF1A}"/>
              </a:ext>
            </a:extLst>
          </p:cNvPr>
          <p:cNvSpPr/>
          <p:nvPr/>
        </p:nvSpPr>
        <p:spPr>
          <a:xfrm>
            <a:off x="8826754" y="1175110"/>
            <a:ext cx="241944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Ekonomi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383A269B-F4DE-B9E8-24E4-2C852DE480BC}"/>
              </a:ext>
            </a:extLst>
          </p:cNvPr>
          <p:cNvSpPr/>
          <p:nvPr/>
        </p:nvSpPr>
        <p:spPr>
          <a:xfrm>
            <a:off x="6246870" y="1735778"/>
            <a:ext cx="2579886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Peace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67A3A487-DC61-1D9E-F91E-907A3F18A073}"/>
              </a:ext>
            </a:extLst>
          </p:cNvPr>
          <p:cNvSpPr/>
          <p:nvPr/>
        </p:nvSpPr>
        <p:spPr>
          <a:xfrm>
            <a:off x="6246866" y="2291641"/>
            <a:ext cx="2579886" cy="558264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Human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rights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93DA2EB-FF32-9241-9804-013755612493}"/>
              </a:ext>
            </a:extLst>
          </p:cNvPr>
          <p:cNvSpPr/>
          <p:nvPr/>
        </p:nvSpPr>
        <p:spPr>
          <a:xfrm>
            <a:off x="8826755" y="1735777"/>
            <a:ext cx="241944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Barış, huzur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6FCF6BC8-3124-5CAF-E4B0-E5AD28790F3C}"/>
              </a:ext>
            </a:extLst>
          </p:cNvPr>
          <p:cNvSpPr/>
          <p:nvPr/>
        </p:nvSpPr>
        <p:spPr>
          <a:xfrm>
            <a:off x="8826755" y="2291640"/>
            <a:ext cx="241944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İnsan hakları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4315CDB-DD89-4DC5-2042-A6C95FF37190}"/>
              </a:ext>
            </a:extLst>
          </p:cNvPr>
          <p:cNvSpPr/>
          <p:nvPr/>
        </p:nvSpPr>
        <p:spPr>
          <a:xfrm>
            <a:off x="6246867" y="2854711"/>
            <a:ext cx="257988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Opinion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4C331AB-D792-F5B1-B511-83A7E983FAE3}"/>
              </a:ext>
            </a:extLst>
          </p:cNvPr>
          <p:cNvSpPr/>
          <p:nvPr/>
        </p:nvSpPr>
        <p:spPr>
          <a:xfrm>
            <a:off x="8826754" y="2854710"/>
            <a:ext cx="241944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Fikir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898941A-59DB-513D-1D11-82D0BF1B40EB}"/>
              </a:ext>
            </a:extLst>
          </p:cNvPr>
          <p:cNvSpPr/>
          <p:nvPr/>
        </p:nvSpPr>
        <p:spPr>
          <a:xfrm>
            <a:off x="6246865" y="3405767"/>
            <a:ext cx="257988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Republic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7D5EE6A5-013F-EC66-418A-646EB7A25D04}"/>
              </a:ext>
            </a:extLst>
          </p:cNvPr>
          <p:cNvSpPr/>
          <p:nvPr/>
        </p:nvSpPr>
        <p:spPr>
          <a:xfrm>
            <a:off x="8826751" y="3405767"/>
            <a:ext cx="241944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Cumhuriyet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04F0F72-156E-AA6B-4822-083304BD6D1B}"/>
              </a:ext>
            </a:extLst>
          </p:cNvPr>
          <p:cNvSpPr/>
          <p:nvPr/>
        </p:nvSpPr>
        <p:spPr>
          <a:xfrm>
            <a:off x="6246863" y="3966435"/>
            <a:ext cx="2579890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Be </a:t>
            </a:r>
            <a:r>
              <a:rPr lang="tr-TR" sz="2400" b="1" dirty="0" err="1">
                <a:solidFill>
                  <a:schemeClr val="tx1"/>
                </a:solidFill>
              </a:rPr>
              <a:t>respectful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3AE37266-2A6D-A5F2-DC59-9212EA2EAB6C}"/>
              </a:ext>
            </a:extLst>
          </p:cNvPr>
          <p:cNvSpPr/>
          <p:nvPr/>
        </p:nvSpPr>
        <p:spPr>
          <a:xfrm>
            <a:off x="6246862" y="4522298"/>
            <a:ext cx="2579891" cy="558264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Make</a:t>
            </a:r>
            <a:r>
              <a:rPr lang="tr-TR" sz="2400" b="1" dirty="0">
                <a:solidFill>
                  <a:sysClr val="windowText" lastClr="000000"/>
                </a:solidFill>
              </a:rPr>
              <a:t> a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decision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2F640029-EB68-F9A3-1EF6-70717BDCDB6A}"/>
              </a:ext>
            </a:extLst>
          </p:cNvPr>
          <p:cNvSpPr/>
          <p:nvPr/>
        </p:nvSpPr>
        <p:spPr>
          <a:xfrm>
            <a:off x="8826752" y="3966434"/>
            <a:ext cx="241944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Saygılı olmak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60AACC2-80FE-E0AF-C039-7E0C21B65027}"/>
              </a:ext>
            </a:extLst>
          </p:cNvPr>
          <p:cNvSpPr/>
          <p:nvPr/>
        </p:nvSpPr>
        <p:spPr>
          <a:xfrm>
            <a:off x="8826752" y="4522297"/>
            <a:ext cx="241944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Karar vermek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6570D780-C297-7478-19DE-45EC16816568}"/>
              </a:ext>
            </a:extLst>
          </p:cNvPr>
          <p:cNvSpPr/>
          <p:nvPr/>
        </p:nvSpPr>
        <p:spPr>
          <a:xfrm>
            <a:off x="6246862" y="5085368"/>
            <a:ext cx="2579890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Freedom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52C93173-CB69-9994-2F28-55A052FEC861}"/>
              </a:ext>
            </a:extLst>
          </p:cNvPr>
          <p:cNvSpPr/>
          <p:nvPr/>
        </p:nvSpPr>
        <p:spPr>
          <a:xfrm>
            <a:off x="8826751" y="5085367"/>
            <a:ext cx="2419448" cy="558265"/>
          </a:xfrm>
          <a:prstGeom prst="roundRect">
            <a:avLst/>
          </a:prstGeom>
          <a:solidFill>
            <a:srgbClr val="80C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Özgürlük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A8748693-0149-6F8D-4978-774CD7E49D0D}"/>
              </a:ext>
            </a:extLst>
          </p:cNvPr>
          <p:cNvSpPr/>
          <p:nvPr/>
        </p:nvSpPr>
        <p:spPr>
          <a:xfrm>
            <a:off x="6246861" y="5641229"/>
            <a:ext cx="2579886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Protest: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C8F23660-0237-B4AC-0844-1C2A29BAC368}"/>
              </a:ext>
            </a:extLst>
          </p:cNvPr>
          <p:cNvSpPr/>
          <p:nvPr/>
        </p:nvSpPr>
        <p:spPr>
          <a:xfrm>
            <a:off x="8826745" y="5641229"/>
            <a:ext cx="2419448" cy="558265"/>
          </a:xfrm>
          <a:prstGeom prst="roundRect">
            <a:avLst/>
          </a:prstGeom>
          <a:solidFill>
            <a:srgbClr val="B3E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Protesto etmek</a:t>
            </a:r>
          </a:p>
        </p:txBody>
      </p:sp>
    </p:spTree>
    <p:extLst>
      <p:ext uri="{BB962C8B-B14F-4D97-AF65-F5344CB8AC3E}">
        <p14:creationId xmlns:p14="http://schemas.microsoft.com/office/powerpoint/2010/main" val="6072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3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https://www.egetolgayaltinay.com/lessons/284</a:t>
            </a:r>
            <a:r>
              <a:rPr lang="tr-TR" sz="2400" b="1" dirty="0"/>
              <a:t>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C3D8C5-85EF-475C-3F28-753C2524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500">
            <a:off x="8422615" y="3059469"/>
            <a:ext cx="2826229" cy="26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A05CB8D-5904-FFE2-C46A-03EDB79ACA92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410D42-EF05-FEEF-55D7-455108A446CA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6CDA52-6747-D1F5-B708-6548D0008C07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https://www.egetolgayaltinay.com/lessons/285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49A482B-8940-972C-7629-B77A46081650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https://www.egetolgayaltinay.com/lessons/287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443ACE5-B328-3EE8-8917-87A6FD44A4E8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https://www.egetolgayaltinay.com/lessons/286</a:t>
            </a:r>
            <a:r>
              <a:rPr lang="tr-TR" sz="2000" b="1" dirty="0"/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A7D96FA-195E-B4AD-86E2-EA53788B0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11" y="3199988"/>
            <a:ext cx="2247900" cy="21336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0D00AF-6CDC-099C-C2F2-46AEE6BD5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06" y="650783"/>
            <a:ext cx="2247900" cy="21336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6116BFBE-727A-8FB9-DB77-2E22F1572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8" y="650783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976A325-5F29-A034-D05A-77DDECEA10CB}"/>
              </a:ext>
            </a:extLst>
          </p:cNvPr>
          <p:cNvSpPr txBox="1"/>
          <p:nvPr/>
        </p:nvSpPr>
        <p:spPr>
          <a:xfrm>
            <a:off x="3172053" y="24101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/>
              <a:t>What</a:t>
            </a:r>
            <a:r>
              <a:rPr lang="tr-TR" sz="4800" b="1" dirty="0"/>
              <a:t> is </a:t>
            </a:r>
            <a:r>
              <a:rPr lang="tr-TR" sz="4800" b="1" dirty="0" err="1">
                <a:solidFill>
                  <a:srgbClr val="33ABBC"/>
                </a:solidFill>
              </a:rPr>
              <a:t>democracy</a:t>
            </a:r>
            <a:r>
              <a:rPr lang="tr-TR" sz="4800" b="1" dirty="0"/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832C15E-1717-958D-5D3E-DA97D072C698}"/>
              </a:ext>
            </a:extLst>
          </p:cNvPr>
          <p:cNvSpPr txBox="1"/>
          <p:nvPr/>
        </p:nvSpPr>
        <p:spPr>
          <a:xfrm>
            <a:off x="5572664" y="3641279"/>
            <a:ext cx="602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hlinkClick r:id="rId3"/>
            </a:endParaRPr>
          </a:p>
          <a:p>
            <a:r>
              <a:rPr lang="tr-TR" sz="2000" b="1" dirty="0">
                <a:hlinkClick r:id="rId3"/>
              </a:rPr>
              <a:t>https://www.egetolgayaltinay.com/lessons/288</a:t>
            </a:r>
            <a:r>
              <a:rPr lang="tr-TR" sz="2000" b="1" dirty="0"/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0512F94-57CC-0422-F891-5500A9C06273}"/>
              </a:ext>
            </a:extLst>
          </p:cNvPr>
          <p:cNvSpPr txBox="1"/>
          <p:nvPr/>
        </p:nvSpPr>
        <p:spPr>
          <a:xfrm>
            <a:off x="5572664" y="3595112"/>
            <a:ext cx="357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Here is an </a:t>
            </a:r>
            <a:r>
              <a:rPr lang="tr-TR" sz="2000" b="1" dirty="0" err="1"/>
              <a:t>answer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a video: </a:t>
            </a:r>
          </a:p>
        </p:txBody>
      </p:sp>
    </p:spTree>
    <p:extLst>
      <p:ext uri="{BB962C8B-B14F-4D97-AF65-F5344CB8AC3E}">
        <p14:creationId xmlns:p14="http://schemas.microsoft.com/office/powerpoint/2010/main" val="1443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sonu kelime oyununa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528131-E5EF-0F4D-CFC5-C64F1773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01">
            <a:off x="8526132" y="3395712"/>
            <a:ext cx="2731339" cy="2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626648-7232-7259-3C54-FF314494E5A6}"/>
              </a:ext>
            </a:extLst>
          </p:cNvPr>
          <p:cNvSpPr txBox="1"/>
          <p:nvPr/>
        </p:nvSpPr>
        <p:spPr>
          <a:xfrm>
            <a:off x="1597325" y="933930"/>
            <a:ext cx="89973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1032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0409D5-C891-BDB1-C2DA-EE20BEEF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73" y="1337093"/>
            <a:ext cx="5617055" cy="36677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518652-C1DA-6608-49B5-7773548EB6EA}"/>
              </a:ext>
            </a:extLst>
          </p:cNvPr>
          <p:cNvSpPr/>
          <p:nvPr/>
        </p:nvSpPr>
        <p:spPr>
          <a:xfrm>
            <a:off x="2782198" y="2756904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5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4DFAA4-830D-D8F3-E3F4-5B061088B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57" y="1301478"/>
            <a:ext cx="6545742" cy="38274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2E6134-4458-EF7E-CABE-8CA325692FC7}"/>
              </a:ext>
            </a:extLst>
          </p:cNvPr>
          <p:cNvSpPr/>
          <p:nvPr/>
        </p:nvSpPr>
        <p:spPr>
          <a:xfrm>
            <a:off x="2503367" y="391284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1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B12EA2-93C0-4EB2-D7C6-74412FB62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4" y="1181443"/>
            <a:ext cx="6402867" cy="40791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E7153F-F7D6-A6B3-0CA0-53457E7CF6B8}"/>
              </a:ext>
            </a:extLst>
          </p:cNvPr>
          <p:cNvSpPr/>
          <p:nvPr/>
        </p:nvSpPr>
        <p:spPr>
          <a:xfrm>
            <a:off x="2568604" y="3541907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4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8EC083-D368-B565-84B1-E5146219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6" y="1427706"/>
            <a:ext cx="5848710" cy="39788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BA9A47-E605-0557-1C38-ADACABF27C9F}"/>
              </a:ext>
            </a:extLst>
          </p:cNvPr>
          <p:cNvSpPr/>
          <p:nvPr/>
        </p:nvSpPr>
        <p:spPr>
          <a:xfrm>
            <a:off x="2939540" y="439592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0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Thank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message</a:t>
            </a:r>
            <a:r>
              <a:rPr lang="tr-TR" sz="5400" b="1" dirty="0"/>
              <a:t> </a:t>
            </a:r>
            <a:r>
              <a:rPr lang="tr-TR" sz="5400" b="1" dirty="0" err="1"/>
              <a:t>for</a:t>
            </a:r>
            <a:r>
              <a:rPr lang="tr-TR" sz="5400" b="1" dirty="0"/>
              <a:t> 1M </a:t>
            </a:r>
            <a:r>
              <a:rPr lang="tr-TR" sz="5400" b="1" dirty="0" err="1"/>
              <a:t>view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73014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1A921A1-0675-F1F0-2383-0864908C3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F23B02A-E244-9F0C-A574-D222B5F769A2}"/>
              </a:ext>
            </a:extLst>
          </p:cNvPr>
          <p:cNvSpPr txBox="1"/>
          <p:nvPr/>
        </p:nvSpPr>
        <p:spPr>
          <a:xfrm>
            <a:off x="7639050" y="54292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10/05/2023</a:t>
            </a:r>
          </a:p>
        </p:txBody>
      </p:sp>
    </p:spTree>
    <p:extLst>
      <p:ext uri="{BB962C8B-B14F-4D97-AF65-F5344CB8AC3E}">
        <p14:creationId xmlns:p14="http://schemas.microsoft.com/office/powerpoint/2010/main" val="11302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9015CA3-5EB0-B4F8-506F-86BDD585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AE22C6E-F9B5-78A6-B182-A1D4D2122436}"/>
              </a:ext>
            </a:extLst>
          </p:cNvPr>
          <p:cNvSpPr txBox="1"/>
          <p:nvPr/>
        </p:nvSpPr>
        <p:spPr>
          <a:xfrm>
            <a:off x="7639050" y="54292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10/05/2023</a:t>
            </a:r>
          </a:p>
        </p:txBody>
      </p:sp>
    </p:spTree>
    <p:extLst>
      <p:ext uri="{BB962C8B-B14F-4D97-AF65-F5344CB8AC3E}">
        <p14:creationId xmlns:p14="http://schemas.microsoft.com/office/powerpoint/2010/main" val="363716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F78DBCF-A30F-512A-4FB2-A6B39B57C843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2B8F9D"/>
                </a:solidFill>
              </a:rPr>
              <a:t>Word </a:t>
            </a:r>
            <a:r>
              <a:rPr lang="tr-TR" sz="8000" b="1" dirty="0" err="1">
                <a:solidFill>
                  <a:srgbClr val="2B8F9D"/>
                </a:solidFill>
              </a:rPr>
              <a:t>about</a:t>
            </a:r>
            <a:r>
              <a:rPr lang="tr-TR" sz="8000" b="1" dirty="0">
                <a:solidFill>
                  <a:srgbClr val="2B8F9D"/>
                </a:solidFill>
              </a:rPr>
              <a:t> </a:t>
            </a:r>
            <a:r>
              <a:rPr lang="tr-TR" sz="8000" b="1" dirty="0" err="1">
                <a:solidFill>
                  <a:srgbClr val="2B8F9D"/>
                </a:solidFill>
              </a:rPr>
              <a:t>Elections</a:t>
            </a:r>
            <a:endParaRPr lang="tr-TR" sz="8000" b="1" dirty="0">
              <a:solidFill>
                <a:srgbClr val="2B8F9D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DC7A648-00F9-4E53-F414-598E0F11781A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kelimeler)</a:t>
            </a:r>
          </a:p>
        </p:txBody>
      </p:sp>
    </p:spTree>
    <p:extLst>
      <p:ext uri="{BB962C8B-B14F-4D97-AF65-F5344CB8AC3E}">
        <p14:creationId xmlns:p14="http://schemas.microsoft.com/office/powerpoint/2010/main" val="76047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42B7079-FE91-96D3-C684-6A03A99614C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Election</a:t>
            </a:r>
            <a:r>
              <a:rPr lang="tr-TR" sz="2800" b="1" dirty="0">
                <a:solidFill>
                  <a:schemeClr val="tx1"/>
                </a:solidFill>
              </a:rPr>
              <a:t> / </a:t>
            </a:r>
            <a:r>
              <a:rPr lang="tr-TR" sz="2800" b="1" dirty="0" err="1">
                <a:solidFill>
                  <a:schemeClr val="tx1"/>
                </a:solidFill>
              </a:rPr>
              <a:t>Poll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3D4EDA-680C-C55B-DE4C-9665AA8119ED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3A852A-6983-7AB1-294E-ECE33A02170A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Election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Campaign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F028333-A9B8-AAAC-C99A-B1FF83DD69FB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Kampanyası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A245DF1-F3B9-2527-AF27-47ECB4665EA0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Vote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B6758B2-2656-2FEE-6FAB-E9272E41B48B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 kullanmak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18D9E23-41F6-7D21-4BA9-FD1CC9F32A2A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Voter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D2BF99E-CD33-E368-537B-8465DDBC648D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Seçmen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9B548E-0989-107B-A0F9-D7F4B6CD1C8F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Candidate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C9B6EE8-B655-9AB6-BAB2-4547B7E118BD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Aday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097CE31-03F2-2FD7-0B58-00B586FCFA1A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Speech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BE1A1ED-9009-C035-CFA5-0BA512EBD8A1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Konuşma</a:t>
            </a:r>
          </a:p>
        </p:txBody>
      </p:sp>
    </p:spTree>
    <p:extLst>
      <p:ext uri="{BB962C8B-B14F-4D97-AF65-F5344CB8AC3E}">
        <p14:creationId xmlns:p14="http://schemas.microsoft.com/office/powerpoint/2010/main" val="40633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6FA049A-F408-ACE6-3087-D60ED70DDEB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Voting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Booth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83BA9E-5B32-CC5E-2E4F-75AF268AE86F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kabini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159724B-23D5-390C-9A10-CF13F9E6C9EC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Ballot</a:t>
            </a:r>
            <a:r>
              <a:rPr lang="tr-TR" sz="2400" b="1" dirty="0">
                <a:solidFill>
                  <a:schemeClr val="tx1"/>
                </a:solidFill>
              </a:rPr>
              <a:t> Box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9469D9-B82C-D3B3-AB6A-26361EEE9100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Sandığı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C5A25D2-BBAE-5E0B-34A5-EF04B54767E6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Ballot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Paper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6D183B4-6077-866E-6D7F-2D494BB83CB9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pusulası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1422928-7739-C7DC-4A42-CDE9EC921CC6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Envelope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A9B3A47-B4E1-4E14-0785-4AA7DDC9A828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Zarf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B79F816-1C09-3C74-92AC-4E6708FD5CC7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ID </a:t>
            </a:r>
            <a:r>
              <a:rPr lang="tr-TR" sz="2800" b="1" dirty="0" err="1">
                <a:solidFill>
                  <a:schemeClr val="tx1"/>
                </a:solidFill>
              </a:rPr>
              <a:t>Card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BB3D248-DDFA-4F81-7113-EC4A36C21637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Kimlik Kartı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A3840F8-AA42-AF6A-5BCF-07982153BB9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Poster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50D46B1-0BA4-4BFD-A9FF-E582E0FFFDB7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Afiş, poster</a:t>
            </a:r>
          </a:p>
        </p:txBody>
      </p:sp>
    </p:spTree>
    <p:extLst>
      <p:ext uri="{BB962C8B-B14F-4D97-AF65-F5344CB8AC3E}">
        <p14:creationId xmlns:p14="http://schemas.microsoft.com/office/powerpoint/2010/main" val="15130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5E1F8DB-C8F3-C614-F81A-663C597B3ABB}"/>
              </a:ext>
            </a:extLst>
          </p:cNvPr>
          <p:cNvSpPr/>
          <p:nvPr/>
        </p:nvSpPr>
        <p:spPr>
          <a:xfrm>
            <a:off x="262514" y="3765051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President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12ACAA8-9749-BE14-416A-64568721AC93}"/>
              </a:ext>
            </a:extLst>
          </p:cNvPr>
          <p:cNvSpPr/>
          <p:nvPr/>
        </p:nvSpPr>
        <p:spPr>
          <a:xfrm>
            <a:off x="262514" y="4435038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Başkan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845AA74-E99E-D31A-D24C-F70E2C06F5D7}"/>
              </a:ext>
            </a:extLst>
          </p:cNvPr>
          <p:cNvSpPr/>
          <p:nvPr/>
        </p:nvSpPr>
        <p:spPr>
          <a:xfrm>
            <a:off x="4303066" y="3765051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Meeting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2FE5C8-7121-8818-CE6D-152ED4331487}"/>
              </a:ext>
            </a:extLst>
          </p:cNvPr>
          <p:cNvSpPr/>
          <p:nvPr/>
        </p:nvSpPr>
        <p:spPr>
          <a:xfrm>
            <a:off x="4303066" y="4435038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Toplantı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76AA6C4-8485-7855-E4FB-08F4121CF00D}"/>
              </a:ext>
            </a:extLst>
          </p:cNvPr>
          <p:cNvSpPr/>
          <p:nvPr/>
        </p:nvSpPr>
        <p:spPr>
          <a:xfrm>
            <a:off x="8343617" y="3765051"/>
            <a:ext cx="3566615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Election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Results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4B18677-0C1B-F135-0915-4E3EC69C0043}"/>
              </a:ext>
            </a:extLst>
          </p:cNvPr>
          <p:cNvSpPr/>
          <p:nvPr/>
        </p:nvSpPr>
        <p:spPr>
          <a:xfrm>
            <a:off x="8343617" y="4435038"/>
            <a:ext cx="3566614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sonuçları</a:t>
            </a:r>
          </a:p>
        </p:txBody>
      </p:sp>
    </p:spTree>
    <p:extLst>
      <p:ext uri="{BB962C8B-B14F-4D97-AF65-F5344CB8AC3E}">
        <p14:creationId xmlns:p14="http://schemas.microsoft.com/office/powerpoint/2010/main" val="5663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624D70-8BE8-D780-1D53-2F8314B158CC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4A9458-C99A-5576-4BFA-81D0CB87C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153">
            <a:off x="8068933" y="3219275"/>
            <a:ext cx="2834856" cy="26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AAB3076-575F-DE76-8865-BD8C09F35B68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2B8F9D"/>
                </a:solidFill>
              </a:rPr>
              <a:t>Traits</a:t>
            </a:r>
            <a:r>
              <a:rPr lang="tr-TR" sz="8000" b="1" dirty="0">
                <a:solidFill>
                  <a:srgbClr val="2B8F9D"/>
                </a:solidFill>
              </a:rPr>
              <a:t> of </a:t>
            </a:r>
            <a:r>
              <a:rPr lang="tr-TR" sz="8000" b="1" dirty="0" err="1">
                <a:solidFill>
                  <a:srgbClr val="2B8F9D"/>
                </a:solidFill>
              </a:rPr>
              <a:t>Some</a:t>
            </a:r>
            <a:r>
              <a:rPr lang="tr-TR" sz="8000" b="1" dirty="0">
                <a:solidFill>
                  <a:srgbClr val="2B8F9D"/>
                </a:solidFill>
              </a:rPr>
              <a:t> </a:t>
            </a:r>
            <a:r>
              <a:rPr lang="tr-TR" sz="8000" b="1" dirty="0" err="1">
                <a:solidFill>
                  <a:srgbClr val="2B8F9D"/>
                </a:solidFill>
              </a:rPr>
              <a:t>Politicians</a:t>
            </a:r>
            <a:endParaRPr lang="tr-TR" sz="8000" b="1" dirty="0">
              <a:solidFill>
                <a:srgbClr val="2B8F9D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0DE9B7-794C-C5C4-DE06-930D7EA3E84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(Bazı politikacıların kişilik özellikleri)</a:t>
            </a:r>
          </a:p>
        </p:txBody>
      </p:sp>
    </p:spTree>
    <p:extLst>
      <p:ext uri="{BB962C8B-B14F-4D97-AF65-F5344CB8AC3E}">
        <p14:creationId xmlns:p14="http://schemas.microsoft.com/office/powerpoint/2010/main" val="388245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B2A8EFE-FBBE-7FB4-E85A-0755A8724347}"/>
              </a:ext>
            </a:extLst>
          </p:cNvPr>
          <p:cNvSpPr/>
          <p:nvPr/>
        </p:nvSpPr>
        <p:spPr>
          <a:xfrm>
            <a:off x="163631" y="1888126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Friendly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6265045-458E-6CE3-696B-504CF415FABD}"/>
              </a:ext>
            </a:extLst>
          </p:cNvPr>
          <p:cNvSpPr/>
          <p:nvPr/>
        </p:nvSpPr>
        <p:spPr>
          <a:xfrm>
            <a:off x="163630" y="2558113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Arkadaş canlısı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9E8E62-0775-E6F0-61A2-432C6126A2CB}"/>
              </a:ext>
            </a:extLst>
          </p:cNvPr>
          <p:cNvSpPr/>
          <p:nvPr/>
        </p:nvSpPr>
        <p:spPr>
          <a:xfrm>
            <a:off x="3145858" y="1888126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Fair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1A57C8E-39CD-8BF4-3FB3-032F58FDE1F3}"/>
              </a:ext>
            </a:extLst>
          </p:cNvPr>
          <p:cNvSpPr/>
          <p:nvPr/>
        </p:nvSpPr>
        <p:spPr>
          <a:xfrm>
            <a:off x="3145857" y="2558113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Adaletli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4C5CE5-92C7-38AF-9D86-8BFE8C89FFD8}"/>
              </a:ext>
            </a:extLst>
          </p:cNvPr>
          <p:cNvSpPr/>
          <p:nvPr/>
        </p:nvSpPr>
        <p:spPr>
          <a:xfrm>
            <a:off x="6570848" y="1888126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Free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D05A599-1EA9-72F4-DE8A-F8ADF89953EF}"/>
              </a:ext>
            </a:extLst>
          </p:cNvPr>
          <p:cNvSpPr/>
          <p:nvPr/>
        </p:nvSpPr>
        <p:spPr>
          <a:xfrm>
            <a:off x="6570847" y="2558113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Özgür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BC0A47F-2637-9865-B8CC-66BCDAAB5AF9}"/>
              </a:ext>
            </a:extLst>
          </p:cNvPr>
          <p:cNvSpPr/>
          <p:nvPr/>
        </p:nvSpPr>
        <p:spPr>
          <a:xfrm>
            <a:off x="9737557" y="1888126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Polite</a:t>
            </a:r>
            <a:r>
              <a:rPr lang="tr-TR" sz="2400" b="1" dirty="0">
                <a:solidFill>
                  <a:schemeClr val="tx1"/>
                </a:solidFill>
              </a:rPr>
              <a:t> / </a:t>
            </a:r>
            <a:r>
              <a:rPr lang="tr-TR" sz="2400" b="1" dirty="0" err="1">
                <a:solidFill>
                  <a:schemeClr val="tx1"/>
                </a:solidFill>
              </a:rPr>
              <a:t>Kind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1CD1BF0-AFD7-5CEC-E64C-0A02805C58A6}"/>
              </a:ext>
            </a:extLst>
          </p:cNvPr>
          <p:cNvSpPr/>
          <p:nvPr/>
        </p:nvSpPr>
        <p:spPr>
          <a:xfrm>
            <a:off x="9737556" y="2558113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Nazik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7FEB9F5-61F0-FDF4-A2B3-B648B1D31331}"/>
              </a:ext>
            </a:extLst>
          </p:cNvPr>
          <p:cNvSpPr/>
          <p:nvPr/>
        </p:nvSpPr>
        <p:spPr>
          <a:xfrm>
            <a:off x="111493" y="5245739"/>
            <a:ext cx="254267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Clever</a:t>
            </a:r>
            <a:r>
              <a:rPr lang="tr-TR" sz="2400" b="1" dirty="0">
                <a:solidFill>
                  <a:schemeClr val="tx1"/>
                </a:solidFill>
              </a:rPr>
              <a:t> / Smart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9B25C1D-652C-30A3-1B22-A9C928D31E62}"/>
              </a:ext>
            </a:extLst>
          </p:cNvPr>
          <p:cNvSpPr/>
          <p:nvPr/>
        </p:nvSpPr>
        <p:spPr>
          <a:xfrm>
            <a:off x="111492" y="5915726"/>
            <a:ext cx="254267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Zeki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9BD1B1B-29BE-801D-FFC1-FEF84BE84C25}"/>
              </a:ext>
            </a:extLst>
          </p:cNvPr>
          <p:cNvSpPr/>
          <p:nvPr/>
        </p:nvSpPr>
        <p:spPr>
          <a:xfrm>
            <a:off x="3221256" y="5245739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Rude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22298B7-4DD2-2A5C-ECBE-B8ED865DCBF9}"/>
              </a:ext>
            </a:extLst>
          </p:cNvPr>
          <p:cNvSpPr/>
          <p:nvPr/>
        </p:nvSpPr>
        <p:spPr>
          <a:xfrm>
            <a:off x="3221255" y="5915726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Kaba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15E7215-CA1C-8DD0-E608-A83585D95011}"/>
              </a:ext>
            </a:extLst>
          </p:cNvPr>
          <p:cNvSpPr/>
          <p:nvPr/>
        </p:nvSpPr>
        <p:spPr>
          <a:xfrm>
            <a:off x="6646246" y="5245739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Selfish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4B7800A-02B7-13E2-4445-031AE4DE836E}"/>
              </a:ext>
            </a:extLst>
          </p:cNvPr>
          <p:cNvSpPr/>
          <p:nvPr/>
        </p:nvSpPr>
        <p:spPr>
          <a:xfrm>
            <a:off x="6646245" y="5915726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Bencil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A1F95F9-9B29-5D6E-21BC-8C76D2C1FAE9}"/>
              </a:ext>
            </a:extLst>
          </p:cNvPr>
          <p:cNvSpPr/>
          <p:nvPr/>
        </p:nvSpPr>
        <p:spPr>
          <a:xfrm>
            <a:off x="9812955" y="5245739"/>
            <a:ext cx="2290812" cy="669987"/>
          </a:xfrm>
          <a:prstGeom prst="roundRect">
            <a:avLst/>
          </a:prstGeom>
          <a:solidFill>
            <a:srgbClr val="33A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Creative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8777A3D-15BD-F0EA-3C0E-F0857D9247FD}"/>
              </a:ext>
            </a:extLst>
          </p:cNvPr>
          <p:cNvSpPr/>
          <p:nvPr/>
        </p:nvSpPr>
        <p:spPr>
          <a:xfrm>
            <a:off x="9812954" y="5915726"/>
            <a:ext cx="2290811" cy="669987"/>
          </a:xfrm>
          <a:prstGeom prst="roundRect">
            <a:avLst/>
          </a:prstGeom>
          <a:solidFill>
            <a:srgbClr val="B3E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Yaratıcı</a:t>
            </a:r>
          </a:p>
        </p:txBody>
      </p:sp>
    </p:spTree>
    <p:extLst>
      <p:ext uri="{BB962C8B-B14F-4D97-AF65-F5344CB8AC3E}">
        <p14:creationId xmlns:p14="http://schemas.microsoft.com/office/powerpoint/2010/main" val="4208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464</Words>
  <Application>Microsoft Office PowerPoint</Application>
  <PresentationFormat>Geniş ekran</PresentationFormat>
  <Paragraphs>161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6</cp:revision>
  <dcterms:created xsi:type="dcterms:W3CDTF">2023-05-26T10:31:53Z</dcterms:created>
  <dcterms:modified xsi:type="dcterms:W3CDTF">2023-05-26T13:40:22Z</dcterms:modified>
</cp:coreProperties>
</file>