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256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6C96556-DA5B-4FF3-B853-BA0D8FED7C72}" type="datetimeFigureOut">
              <a:rPr lang="tr-TR" smtClean="0"/>
              <a:t>23.04.2020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BEA5215-4C33-4521-A4FB-676A462BE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112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6556-DA5B-4FF3-B853-BA0D8FED7C72}" type="datetimeFigureOut">
              <a:rPr lang="tr-TR" smtClean="0"/>
              <a:t>23.04.2020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5215-4C33-4521-A4FB-676A462BE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82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6556-DA5B-4FF3-B853-BA0D8FED7C72}" type="datetimeFigureOut">
              <a:rPr lang="tr-TR" smtClean="0"/>
              <a:t>23.04.2020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5215-4C33-4521-A4FB-676A462BE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312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6556-DA5B-4FF3-B853-BA0D8FED7C72}" type="datetimeFigureOut">
              <a:rPr lang="tr-TR" smtClean="0"/>
              <a:t>23.04.2020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5215-4C33-4521-A4FB-676A462BE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226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6556-DA5B-4FF3-B853-BA0D8FED7C72}" type="datetimeFigureOut">
              <a:rPr lang="tr-TR" smtClean="0"/>
              <a:t>23.04.2020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5215-4C33-4521-A4FB-676A462BE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096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6556-DA5B-4FF3-B853-BA0D8FED7C72}" type="datetimeFigureOut">
              <a:rPr lang="tr-TR" smtClean="0"/>
              <a:t>23.04.2020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5215-4C33-4521-A4FB-676A462BE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177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6556-DA5B-4FF3-B853-BA0D8FED7C72}" type="datetimeFigureOut">
              <a:rPr lang="tr-TR" smtClean="0"/>
              <a:t>23.04.2020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5215-4C33-4521-A4FB-676A462BE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73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6C96556-DA5B-4FF3-B853-BA0D8FED7C72}" type="datetimeFigureOut">
              <a:rPr lang="tr-TR" smtClean="0"/>
              <a:t>23.04.2020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5215-4C33-4521-A4FB-676A462BE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606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6C96556-DA5B-4FF3-B853-BA0D8FED7C72}" type="datetimeFigureOut">
              <a:rPr lang="tr-TR" smtClean="0"/>
              <a:t>23.04.2020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5215-4C33-4521-A4FB-676A462BE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973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6556-DA5B-4FF3-B853-BA0D8FED7C72}" type="datetimeFigureOut">
              <a:rPr lang="tr-TR" smtClean="0"/>
              <a:t>23.04.2020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5215-4C33-4521-A4FB-676A462BE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21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6556-DA5B-4FF3-B853-BA0D8FED7C72}" type="datetimeFigureOut">
              <a:rPr lang="tr-TR" smtClean="0"/>
              <a:t>23.04.2020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5215-4C33-4521-A4FB-676A462BE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6556-DA5B-4FF3-B853-BA0D8FED7C72}" type="datetimeFigureOut">
              <a:rPr lang="tr-TR" smtClean="0"/>
              <a:t>23.04.2020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5215-4C33-4521-A4FB-676A462BE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61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6556-DA5B-4FF3-B853-BA0D8FED7C72}" type="datetimeFigureOut">
              <a:rPr lang="tr-TR" smtClean="0"/>
              <a:t>23.04.2020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5215-4C33-4521-A4FB-676A462BE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691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6556-DA5B-4FF3-B853-BA0D8FED7C72}" type="datetimeFigureOut">
              <a:rPr lang="tr-TR" smtClean="0"/>
              <a:t>23.04.2020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5215-4C33-4521-A4FB-676A462BE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20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6556-DA5B-4FF3-B853-BA0D8FED7C72}" type="datetimeFigureOut">
              <a:rPr lang="tr-TR" smtClean="0"/>
              <a:t>23.04.2020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5215-4C33-4521-A4FB-676A462BE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20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6556-DA5B-4FF3-B853-BA0D8FED7C72}" type="datetimeFigureOut">
              <a:rPr lang="tr-TR" smtClean="0"/>
              <a:t>23.04.2020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5215-4C33-4521-A4FB-676A462BE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57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6556-DA5B-4FF3-B853-BA0D8FED7C72}" type="datetimeFigureOut">
              <a:rPr lang="tr-TR" smtClean="0"/>
              <a:t>23.04.2020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5215-4C33-4521-A4FB-676A462BE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6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6C96556-DA5B-4FF3-B853-BA0D8FED7C72}" type="datetimeFigureOut">
              <a:rPr lang="tr-TR" smtClean="0"/>
              <a:t>23.04.2020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BEA5215-4C33-4521-A4FB-676A462BE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70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SIMPLE PAST TENSE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GEÇMİŞ ZAMAN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06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54955" y="1027071"/>
            <a:ext cx="8825658" cy="2677648"/>
          </a:xfrm>
        </p:spPr>
        <p:txBody>
          <a:bodyPr/>
          <a:lstStyle/>
          <a:p>
            <a:r>
              <a:rPr lang="tr-TR" dirty="0" smtClean="0"/>
              <a:t>OLUMSUZ CÜMLELERDE DIDN’T YARDIMCI FİİLİ VE FİİLİN 1. HALİNİ KULLANIRIZ.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0802" y="3924526"/>
            <a:ext cx="8825658" cy="1227766"/>
          </a:xfrm>
        </p:spPr>
        <p:txBody>
          <a:bodyPr>
            <a:noAutofit/>
          </a:bodyPr>
          <a:lstStyle/>
          <a:p>
            <a:r>
              <a:rPr lang="tr-TR" sz="8000" dirty="0" smtClean="0"/>
              <a:t>DIDN’T + v1</a:t>
            </a:r>
            <a:endParaRPr lang="tr-TR" sz="8000" dirty="0"/>
          </a:p>
        </p:txBody>
      </p:sp>
    </p:spTree>
    <p:extLst>
      <p:ext uri="{BB962C8B-B14F-4D97-AF65-F5344CB8AC3E}">
        <p14:creationId xmlns:p14="http://schemas.microsoft.com/office/powerpoint/2010/main" val="20756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walked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river</a:t>
            </a:r>
            <a:r>
              <a:rPr lang="tr-TR" dirty="0" smtClean="0"/>
              <a:t> </a:t>
            </a:r>
            <a:r>
              <a:rPr lang="tr-TR" dirty="0" err="1" smtClean="0"/>
              <a:t>last</a:t>
            </a:r>
            <a:r>
              <a:rPr lang="tr-TR" dirty="0" smtClean="0"/>
              <a:t> </a:t>
            </a:r>
            <a:r>
              <a:rPr lang="tr-TR" dirty="0" err="1" smtClean="0"/>
              <a:t>Thursday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900" y="2603500"/>
            <a:ext cx="11333285" cy="2188308"/>
          </a:xfrm>
        </p:spPr>
        <p:txBody>
          <a:bodyPr>
            <a:normAutofit/>
          </a:bodyPr>
          <a:lstStyle/>
          <a:p>
            <a:r>
              <a:rPr lang="tr-TR" sz="4800" dirty="0" err="1" smtClean="0"/>
              <a:t>We</a:t>
            </a:r>
            <a:r>
              <a:rPr lang="tr-TR" sz="4800" dirty="0" smtClean="0"/>
              <a:t> </a:t>
            </a:r>
            <a:r>
              <a:rPr lang="tr-TR" sz="4800" dirty="0" err="1" smtClean="0">
                <a:solidFill>
                  <a:srgbClr val="FF0000"/>
                </a:solidFill>
              </a:rPr>
              <a:t>didn’t</a:t>
            </a:r>
            <a:r>
              <a:rPr lang="tr-TR" sz="4800" dirty="0" smtClean="0"/>
              <a:t> </a:t>
            </a:r>
            <a:r>
              <a:rPr lang="tr-TR" sz="4800" dirty="0" err="1" smtClean="0">
                <a:solidFill>
                  <a:srgbClr val="FF0000"/>
                </a:solidFill>
              </a:rPr>
              <a:t>walk</a:t>
            </a:r>
            <a:r>
              <a:rPr lang="tr-TR" sz="4800" dirty="0" smtClean="0"/>
              <a:t> </a:t>
            </a:r>
            <a:r>
              <a:rPr lang="tr-TR" sz="4800" dirty="0" err="1"/>
              <a:t>by</a:t>
            </a:r>
            <a:r>
              <a:rPr lang="tr-TR" sz="4800" dirty="0"/>
              <a:t> </a:t>
            </a:r>
            <a:r>
              <a:rPr lang="tr-TR" sz="4800" dirty="0" err="1"/>
              <a:t>the</a:t>
            </a:r>
            <a:r>
              <a:rPr lang="tr-TR" sz="4800" dirty="0"/>
              <a:t> </a:t>
            </a:r>
            <a:r>
              <a:rPr lang="tr-TR" sz="4800" dirty="0" err="1"/>
              <a:t>river</a:t>
            </a:r>
            <a:r>
              <a:rPr lang="tr-TR" sz="4800" dirty="0"/>
              <a:t> </a:t>
            </a:r>
            <a:r>
              <a:rPr lang="tr-TR" sz="4800" dirty="0" err="1"/>
              <a:t>last</a:t>
            </a:r>
            <a:r>
              <a:rPr lang="tr-TR" sz="4800" dirty="0"/>
              <a:t> </a:t>
            </a:r>
            <a:r>
              <a:rPr lang="tr-TR" sz="4800" dirty="0" err="1"/>
              <a:t>Thursday</a:t>
            </a:r>
            <a:r>
              <a:rPr lang="tr-TR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99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 </a:t>
            </a:r>
            <a:r>
              <a:rPr lang="tr-TR" dirty="0" err="1" smtClean="0"/>
              <a:t>played</a:t>
            </a:r>
            <a:r>
              <a:rPr lang="tr-TR" dirty="0" smtClean="0"/>
              <a:t> </a:t>
            </a:r>
            <a:r>
              <a:rPr lang="tr-TR" dirty="0" err="1" smtClean="0"/>
              <a:t>basketball</a:t>
            </a:r>
            <a:r>
              <a:rPr lang="tr-TR" dirty="0"/>
              <a:t> </a:t>
            </a:r>
            <a:r>
              <a:rPr lang="tr-TR" dirty="0" err="1" smtClean="0"/>
              <a:t>last</a:t>
            </a:r>
            <a:r>
              <a:rPr lang="tr-TR" dirty="0" smtClean="0"/>
              <a:t> </a:t>
            </a:r>
            <a:r>
              <a:rPr lang="tr-TR" dirty="0" err="1" smtClean="0"/>
              <a:t>year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4785" y="2603500"/>
            <a:ext cx="11113477" cy="2249854"/>
          </a:xfrm>
        </p:spPr>
        <p:txBody>
          <a:bodyPr>
            <a:normAutofit/>
          </a:bodyPr>
          <a:lstStyle/>
          <a:p>
            <a:r>
              <a:rPr lang="tr-TR" sz="6600" dirty="0" smtClean="0"/>
              <a:t>I </a:t>
            </a:r>
            <a:r>
              <a:rPr lang="tr-TR" sz="6600" dirty="0" err="1" smtClean="0">
                <a:solidFill>
                  <a:srgbClr val="FF0000"/>
                </a:solidFill>
              </a:rPr>
              <a:t>didn’t</a:t>
            </a:r>
            <a:r>
              <a:rPr lang="tr-TR" sz="6600" dirty="0" smtClean="0">
                <a:solidFill>
                  <a:srgbClr val="FF0000"/>
                </a:solidFill>
              </a:rPr>
              <a:t> </a:t>
            </a:r>
            <a:r>
              <a:rPr lang="tr-TR" sz="6600" dirty="0" err="1" smtClean="0">
                <a:solidFill>
                  <a:srgbClr val="FF0000"/>
                </a:solidFill>
              </a:rPr>
              <a:t>play</a:t>
            </a:r>
            <a:r>
              <a:rPr lang="tr-TR" sz="6600" dirty="0" smtClean="0">
                <a:solidFill>
                  <a:srgbClr val="FF0000"/>
                </a:solidFill>
              </a:rPr>
              <a:t> </a:t>
            </a:r>
            <a:r>
              <a:rPr lang="tr-TR" sz="6600" dirty="0" err="1" smtClean="0"/>
              <a:t>basketball</a:t>
            </a:r>
            <a:r>
              <a:rPr lang="tr-TR" sz="6600" dirty="0" smtClean="0"/>
              <a:t> </a:t>
            </a:r>
            <a:r>
              <a:rPr lang="tr-TR" sz="6600" dirty="0" err="1" smtClean="0"/>
              <a:t>last</a:t>
            </a:r>
            <a:r>
              <a:rPr lang="tr-TR" sz="6600" dirty="0" smtClean="0"/>
              <a:t> </a:t>
            </a:r>
            <a:r>
              <a:rPr lang="tr-TR" sz="6600" dirty="0" err="1" smtClean="0"/>
              <a:t>year</a:t>
            </a:r>
            <a:r>
              <a:rPr lang="tr-TR" sz="6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26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5147" y="945987"/>
            <a:ext cx="3865134" cy="1735667"/>
          </a:xfrm>
        </p:spPr>
        <p:txBody>
          <a:bodyPr/>
          <a:lstStyle/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went</a:t>
            </a:r>
            <a:r>
              <a:rPr lang="tr-TR" dirty="0" smtClean="0"/>
              <a:t> </a:t>
            </a:r>
            <a:r>
              <a:rPr lang="tr-TR" dirty="0" err="1" smtClean="0"/>
              <a:t>sightseeing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4" r="21764"/>
          <a:stretch>
            <a:fillRect/>
          </a:stretch>
        </p:blipFill>
        <p:spPr>
          <a:xfrm>
            <a:off x="6547870" y="1143000"/>
            <a:ext cx="4152368" cy="4572000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3859212" cy="2118946"/>
          </a:xfrm>
        </p:spPr>
        <p:txBody>
          <a:bodyPr>
            <a:noAutofit/>
          </a:bodyPr>
          <a:lstStyle/>
          <a:p>
            <a:r>
              <a:rPr lang="tr-TR" sz="4000" dirty="0" err="1" smtClean="0">
                <a:solidFill>
                  <a:schemeClr val="bg1"/>
                </a:solidFill>
              </a:rPr>
              <a:t>They</a:t>
            </a:r>
            <a:r>
              <a:rPr lang="tr-TR" sz="4000" dirty="0" smtClean="0">
                <a:solidFill>
                  <a:schemeClr val="bg1"/>
                </a:solidFill>
              </a:rPr>
              <a:t> </a:t>
            </a:r>
            <a:r>
              <a:rPr lang="tr-TR" sz="4000" dirty="0" err="1" smtClean="0">
                <a:solidFill>
                  <a:schemeClr val="accent1"/>
                </a:solidFill>
              </a:rPr>
              <a:t>didn’t</a:t>
            </a:r>
            <a:r>
              <a:rPr lang="tr-TR" sz="4000" dirty="0" smtClean="0">
                <a:solidFill>
                  <a:schemeClr val="accent1"/>
                </a:solidFill>
              </a:rPr>
              <a:t> </a:t>
            </a:r>
            <a:r>
              <a:rPr lang="tr-TR" sz="4000" smtClean="0">
                <a:solidFill>
                  <a:schemeClr val="accent1"/>
                </a:solidFill>
              </a:rPr>
              <a:t>go </a:t>
            </a:r>
            <a:r>
              <a:rPr lang="tr-TR" sz="4000" dirty="0" err="1" smtClean="0">
                <a:solidFill>
                  <a:schemeClr val="bg1"/>
                </a:solidFill>
              </a:rPr>
              <a:t>sightseeing</a:t>
            </a:r>
            <a:r>
              <a:rPr lang="tr-TR" sz="4000" dirty="0" smtClean="0">
                <a:solidFill>
                  <a:schemeClr val="bg1"/>
                </a:solidFill>
              </a:rPr>
              <a:t>.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3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8770" y="734972"/>
            <a:ext cx="3865134" cy="173566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He </a:t>
            </a:r>
            <a:r>
              <a:rPr lang="tr-TR" dirty="0" err="1" smtClean="0"/>
              <a:t>watered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flowers</a:t>
            </a:r>
            <a:r>
              <a:rPr lang="tr-TR" dirty="0" smtClean="0"/>
              <a:t> on Sunday.</a:t>
            </a:r>
            <a:endParaRPr lang="tr-TR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r="11881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54954" y="3657599"/>
            <a:ext cx="3859212" cy="2532185"/>
          </a:xfrm>
        </p:spPr>
        <p:txBody>
          <a:bodyPr>
            <a:noAutofit/>
          </a:bodyPr>
          <a:lstStyle/>
          <a:p>
            <a:r>
              <a:rPr lang="tr-TR" sz="4000" dirty="0">
                <a:solidFill>
                  <a:schemeClr val="bg1"/>
                </a:solidFill>
              </a:rPr>
              <a:t>He </a:t>
            </a:r>
            <a:r>
              <a:rPr lang="tr-TR" sz="4000" dirty="0" err="1" smtClean="0">
                <a:solidFill>
                  <a:schemeClr val="accent1"/>
                </a:solidFill>
              </a:rPr>
              <a:t>didn’t</a:t>
            </a:r>
            <a:r>
              <a:rPr lang="tr-TR" sz="4000" dirty="0" smtClean="0">
                <a:solidFill>
                  <a:schemeClr val="accent1"/>
                </a:solidFill>
              </a:rPr>
              <a:t> </a:t>
            </a:r>
            <a:r>
              <a:rPr lang="tr-TR" sz="4000" dirty="0" err="1" smtClean="0">
                <a:solidFill>
                  <a:schemeClr val="accent1"/>
                </a:solidFill>
              </a:rPr>
              <a:t>water</a:t>
            </a:r>
            <a:r>
              <a:rPr lang="tr-TR" sz="4000" dirty="0" smtClean="0">
                <a:solidFill>
                  <a:schemeClr val="accent1"/>
                </a:solidFill>
              </a:rPr>
              <a:t> </a:t>
            </a:r>
            <a:r>
              <a:rPr lang="tr-TR" sz="4000" dirty="0" err="1">
                <a:solidFill>
                  <a:schemeClr val="bg1"/>
                </a:solidFill>
              </a:rPr>
              <a:t>the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  <a:r>
              <a:rPr lang="tr-TR" sz="4000" dirty="0" err="1">
                <a:solidFill>
                  <a:schemeClr val="bg1"/>
                </a:solidFill>
              </a:rPr>
              <a:t>flowers</a:t>
            </a:r>
            <a:r>
              <a:rPr lang="tr-TR" sz="4000" dirty="0">
                <a:solidFill>
                  <a:schemeClr val="bg1"/>
                </a:solidFill>
              </a:rPr>
              <a:t> on Sunday.</a:t>
            </a:r>
          </a:p>
        </p:txBody>
      </p:sp>
    </p:spTree>
    <p:extLst>
      <p:ext uri="{BB962C8B-B14F-4D97-AF65-F5344CB8AC3E}">
        <p14:creationId xmlns:p14="http://schemas.microsoft.com/office/powerpoint/2010/main" val="28653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9978" y="647048"/>
            <a:ext cx="3865134" cy="1735667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 </a:t>
            </a:r>
            <a:r>
              <a:rPr lang="tr-TR" dirty="0" err="1" smtClean="0"/>
              <a:t>swam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pool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0" r="28950"/>
          <a:stretch>
            <a:fillRect/>
          </a:stretch>
        </p:blipFill>
        <p:spPr>
          <a:xfrm>
            <a:off x="6304085" y="764931"/>
            <a:ext cx="5530361" cy="4950069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3859212" cy="2057400"/>
          </a:xfrm>
        </p:spPr>
        <p:txBody>
          <a:bodyPr>
            <a:noAutofit/>
          </a:bodyPr>
          <a:lstStyle/>
          <a:p>
            <a:r>
              <a:rPr lang="tr-TR" sz="4000" dirty="0" err="1">
                <a:solidFill>
                  <a:schemeClr val="bg1"/>
                </a:solidFill>
              </a:rPr>
              <a:t>The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  <a:r>
              <a:rPr lang="tr-TR" sz="4000" dirty="0" err="1" smtClean="0">
                <a:solidFill>
                  <a:schemeClr val="bg1"/>
                </a:solidFill>
              </a:rPr>
              <a:t>children</a:t>
            </a:r>
            <a:r>
              <a:rPr lang="tr-TR" sz="4000" dirty="0" smtClean="0">
                <a:solidFill>
                  <a:schemeClr val="bg1"/>
                </a:solidFill>
              </a:rPr>
              <a:t> </a:t>
            </a:r>
            <a:r>
              <a:rPr lang="tr-TR" sz="4000" dirty="0" err="1" smtClean="0">
                <a:solidFill>
                  <a:schemeClr val="accent1"/>
                </a:solidFill>
              </a:rPr>
              <a:t>didn’t</a:t>
            </a:r>
            <a:r>
              <a:rPr lang="tr-TR" sz="4000" dirty="0" smtClean="0">
                <a:solidFill>
                  <a:schemeClr val="accent1"/>
                </a:solidFill>
              </a:rPr>
              <a:t> </a:t>
            </a:r>
            <a:r>
              <a:rPr lang="tr-TR" sz="4000" dirty="0" err="1" smtClean="0">
                <a:solidFill>
                  <a:schemeClr val="accent1"/>
                </a:solidFill>
              </a:rPr>
              <a:t>swim</a:t>
            </a:r>
            <a:r>
              <a:rPr lang="tr-TR" sz="4000" dirty="0" smtClean="0">
                <a:solidFill>
                  <a:schemeClr val="accent1"/>
                </a:solidFill>
              </a:rPr>
              <a:t> </a:t>
            </a:r>
            <a:r>
              <a:rPr lang="tr-TR" sz="4000" dirty="0">
                <a:solidFill>
                  <a:schemeClr val="bg1"/>
                </a:solidFill>
              </a:rPr>
              <a:t>in </a:t>
            </a:r>
            <a:r>
              <a:rPr lang="tr-TR" sz="4000" dirty="0" err="1">
                <a:solidFill>
                  <a:schemeClr val="bg1"/>
                </a:solidFill>
              </a:rPr>
              <a:t>the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  <a:r>
              <a:rPr lang="tr-TR" sz="4000" dirty="0" err="1">
                <a:solidFill>
                  <a:schemeClr val="bg1"/>
                </a:solidFill>
              </a:rPr>
              <a:t>pool</a:t>
            </a:r>
            <a:r>
              <a:rPr lang="tr-TR" sz="4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12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GİZEM ŞEYDA KAYALI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179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</TotalTime>
  <Words>92</Words>
  <Application>Microsoft Office PowerPoint</Application>
  <PresentationFormat>Geniş ekran</PresentationFormat>
  <Paragraphs>15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İyon Toplantı Odası</vt:lpstr>
      <vt:lpstr>SIMPLE PAST TENSE</vt:lpstr>
      <vt:lpstr>OLUMSUZ CÜMLELERDE DIDN’T YARDIMCI FİİLİ VE FİİLİN 1. HALİNİ KULLANIRIZ.</vt:lpstr>
      <vt:lpstr>We walked by the river last Thursday.</vt:lpstr>
      <vt:lpstr>I played basketball last year.</vt:lpstr>
      <vt:lpstr>They went sightseeing.</vt:lpstr>
      <vt:lpstr>He watered the flowers on Sunday.</vt:lpstr>
      <vt:lpstr>The children swam in the pool.</vt:lpstr>
      <vt:lpstr>GİZEM ŞEYDA KAYALI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OLUMSUZ CÜMLELERDE DIDN’T YARDIMCI FİİLİ VE FİİLİN 1. HALİNİ KULLANIRIZ.</dc:title>
  <dc:creator>Gizem Şeyda KAYALI</dc:creator>
  <cp:lastModifiedBy>Gizem Şeyda KAYALI</cp:lastModifiedBy>
  <cp:revision>4</cp:revision>
  <dcterms:created xsi:type="dcterms:W3CDTF">2020-04-06T08:50:00Z</dcterms:created>
  <dcterms:modified xsi:type="dcterms:W3CDTF">2020-04-23T09:02:56Z</dcterms:modified>
</cp:coreProperties>
</file>